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79" r:id="rId2"/>
    <p:sldId id="651" r:id="rId3"/>
    <p:sldId id="675" r:id="rId4"/>
    <p:sldId id="676" r:id="rId5"/>
    <p:sldId id="652" r:id="rId6"/>
    <p:sldId id="659" r:id="rId7"/>
    <p:sldId id="678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99448" autoAdjust="0"/>
  </p:normalViewPr>
  <p:slideViewPr>
    <p:cSldViewPr>
      <p:cViewPr>
        <p:scale>
          <a:sx n="62" d="100"/>
          <a:sy n="62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/>
        </p:nvSpPr>
        <p:spPr>
          <a:xfrm>
            <a:off x="6513549" y="6127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2"/>
          <p:cNvSpPr txBox="1"/>
          <p:nvPr/>
        </p:nvSpPr>
        <p:spPr>
          <a:xfrm>
            <a:off x="762000" y="12954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VIIRS-SDR-OBC-RR-LUT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</a:rPr>
              <a:t>       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   2</a:t>
            </a:r>
            <a:r>
              <a:rPr lang="en-US" sz="2000" dirty="0" smtClean="0">
                <a:solidFill>
                  <a:srgbClr val="0000FF"/>
                </a:solidFill>
              </a:rPr>
              <a:t>NOAA/NESDIS/STAR 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smtClean="0">
                <a:solidFill>
                  <a:srgbClr val="0000FF"/>
                </a:solidFill>
              </a:rPr>
              <a:t>                              3</a:t>
            </a:r>
            <a:r>
              <a:rPr lang="en-US" sz="200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152400"/>
            <a:ext cx="4223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BB Reflected Radiance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1295401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Names of the compared LUT files:</a:t>
            </a:r>
          </a:p>
          <a:p>
            <a:endParaRPr lang="en-US" sz="2200" dirty="0" smtClean="0"/>
          </a:p>
          <a:p>
            <a:r>
              <a:rPr lang="en-US" sz="2200" dirty="0" smtClean="0"/>
              <a:t>S-NPP: </a:t>
            </a:r>
          </a:p>
          <a:p>
            <a:r>
              <a:rPr lang="en-US" sz="2200" dirty="0" smtClean="0"/>
              <a:t>55142d97-c0566-9d9b6c03-b3a8b5f0.VIIRS-SDR-OBC-RR-LUT_J01_</a:t>
            </a:r>
            <a:r>
              <a:rPr lang="en-US" sz="2200" dirty="0" smtClean="0">
                <a:solidFill>
                  <a:srgbClr val="0000FF"/>
                </a:solidFill>
              </a:rPr>
              <a:t>20020101010000Z</a:t>
            </a:r>
            <a:r>
              <a:rPr lang="en-US" sz="2200" dirty="0" smtClean="0"/>
              <a:t>_20020101010000Z_ee00000000000000Z_PS-1-D-NPP-2-PE-_adv-_ops_all-_all.bin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JPSS-1:</a:t>
            </a:r>
          </a:p>
          <a:p>
            <a:r>
              <a:rPr lang="en-US" sz="2200" dirty="0" smtClean="0"/>
              <a:t>VIIRS-SDR-OBC-RR-LUT_j01_</a:t>
            </a:r>
            <a:r>
              <a:rPr lang="en-US" sz="2200" dirty="0" smtClean="0">
                <a:solidFill>
                  <a:srgbClr val="0000FF"/>
                </a:solidFill>
              </a:rPr>
              <a:t>20150724000000Z</a:t>
            </a:r>
            <a:r>
              <a:rPr lang="en-US" sz="2200" dirty="0" smtClean="0"/>
              <a:t>_20150724000000Z_ee00000000000000Z_PS-v1-BE-PE-_all-_dev_all-_all.bin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28600"/>
            <a:ext cx="5273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BB Reflected Radiance Format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171324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28600"/>
            <a:ext cx="5273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BB Reflected Radiance Format</a:t>
            </a:r>
            <a:endParaRPr 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534400" cy="256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28600"/>
            <a:ext cx="4990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Reflected Radiance (RR) LUT</a:t>
            </a:r>
            <a:endParaRPr lang="en-US" sz="2800" dirty="0"/>
          </a:p>
        </p:txBody>
      </p:sp>
      <p:pic>
        <p:nvPicPr>
          <p:cNvPr id="6" name="Picture 5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4389120" cy="3947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119062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In general J1 has lower radiance than SNPP.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radiance difference becomes larger as the temperature increases.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difference between J1 and SNPP in I4 and M12 is smaller than those in other TEB bands. </a:t>
            </a:r>
          </a:p>
        </p:txBody>
      </p:sp>
      <p:pic>
        <p:nvPicPr>
          <p:cNvPr id="8" name="Picture 7" descr="OBC_RR_I4_M13_SNPP_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143000"/>
            <a:ext cx="4389120" cy="3947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28600"/>
            <a:ext cx="6751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Ratio J1/SNPP of OBC RR LUT for 7 TEB Bands</a:t>
            </a:r>
            <a:endParaRPr lang="en-US" sz="2800" dirty="0"/>
          </a:p>
        </p:txBody>
      </p:sp>
      <p:pic>
        <p:nvPicPr>
          <p:cNvPr id="7" name="Picture 6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371600"/>
            <a:ext cx="5266944" cy="47365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524000"/>
            <a:ext cx="38817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ratio J1/SNPP is almost </a:t>
            </a:r>
          </a:p>
          <a:p>
            <a:r>
              <a:rPr lang="en-US" sz="2000" dirty="0" smtClean="0"/>
              <a:t>constant for all bands, so the </a:t>
            </a:r>
          </a:p>
          <a:p>
            <a:r>
              <a:rPr lang="en-US" sz="2000" dirty="0" smtClean="0"/>
              <a:t> difference is likely caused by </a:t>
            </a:r>
          </a:p>
          <a:p>
            <a:r>
              <a:rPr lang="en-US" sz="2000" dirty="0" smtClean="0"/>
              <a:t> using different OBCBB reflectance.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large difference is still from</a:t>
            </a:r>
          </a:p>
          <a:p>
            <a:r>
              <a:rPr lang="en-US" sz="2000" dirty="0" smtClean="0"/>
              <a:t> bands I5, M15, and M16.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Blackbody emissivity: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4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5                      M12               M13                 M14</a:t>
            </a:r>
          </a:p>
          <a:p>
            <a:endParaRPr lang="en-US" dirty="0" smtClean="0"/>
          </a:p>
          <a:p>
            <a:r>
              <a:rPr lang="en-US" dirty="0" err="1" smtClean="0"/>
              <a:t>Emiss_bb</a:t>
            </a:r>
            <a:r>
              <a:rPr lang="en-US" dirty="0" smtClean="0"/>
              <a:t>=[0.998219741, 0.99786055, 0.998219741, 0.998215829, 0.997522568, </a:t>
            </a:r>
          </a:p>
          <a:p>
            <a:r>
              <a:rPr lang="en-US" dirty="0" smtClean="0"/>
              <a:t>                     0.997710199, 0.997974189, 0.997974189, 0.997974189]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M15               M16                    M16A              M16B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Courtesy of VCST /NASA GSFC Presentation:  </a:t>
            </a:r>
          </a:p>
          <a:p>
            <a:r>
              <a:rPr lang="en-US" dirty="0" smtClean="0"/>
              <a:t>JPSS-1 VIIRS radiometric calibration LUTs  (Jinan </a:t>
            </a:r>
            <a:r>
              <a:rPr lang="en-US" dirty="0" err="1" smtClean="0"/>
              <a:t>Zeng</a:t>
            </a:r>
            <a:r>
              <a:rPr lang="en-US" dirty="0" smtClean="0"/>
              <a:t> and Jeff </a:t>
            </a:r>
            <a:r>
              <a:rPr lang="en-US" dirty="0" err="1" smtClean="0"/>
              <a:t>Mclntire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8600"/>
            <a:ext cx="515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OBCBB Emissivity for J1 OBCBB RR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86200"/>
            <a:ext cx="781265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53380</TotalTime>
  <Words>223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2274</cp:revision>
  <dcterms:created xsi:type="dcterms:W3CDTF">2013-01-24T19:15:13Z</dcterms:created>
  <dcterms:modified xsi:type="dcterms:W3CDTF">2015-10-07T02:20:18Z</dcterms:modified>
</cp:coreProperties>
</file>