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16" r:id="rId2"/>
    <p:sldId id="649" r:id="rId3"/>
    <p:sldId id="713" r:id="rId4"/>
    <p:sldId id="714" r:id="rId5"/>
    <p:sldId id="650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FF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9448" autoAdjust="0"/>
  </p:normalViewPr>
  <p:slideViewPr>
    <p:cSldViewPr>
      <p:cViewPr>
        <p:scale>
          <a:sx n="62" d="100"/>
          <a:sy n="62" d="100"/>
        </p:scale>
        <p:origin x="-7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86F3645-1186-41A4-8938-6D178AD1889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29D13C39-464E-4B00-AC43-222A2E717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r">
              <a:defRPr sz="1200"/>
            </a:lvl1pPr>
          </a:lstStyle>
          <a:p>
            <a:fld id="{96AD89A2-97BB-4426-A35B-8E2C51664A54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5" tIns="46142" rIns="92285" bIns="461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85" tIns="46142" rIns="92285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r">
              <a:defRPr sz="1200"/>
            </a:lvl1pPr>
          </a:lstStyle>
          <a:p>
            <a:fld id="{AD9FDA3C-A703-4FD0-A954-0B768ECB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BDC8-1F60-4143-BB20-DA95F5AF511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5D2C-2A28-40B5-82F9-3F24F2133E2F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CC7B-2ED8-4A31-8623-6CCC5642503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A28-6069-45B2-AAEC-3CB0B307C06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8912-1CE4-4569-A963-010FD94D05F5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03A7-A075-4D7C-8FB7-2AF0A6D5E5F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5CB-49BD-49FB-9146-C39EA08470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A82B-3213-4436-94B1-6025ED41780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9" name="Picture 39" descr="NOAA-NESD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424-FE89-4EB8-8062-0FA31320C26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45B3-5CC2-4FD5-9339-7DDD713CBE9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0BBD-30F3-4864-881F-B7DC1DBBEEF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11" name="Picture 39" descr="NOAA-NESDI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/>
        </p:nvSpPr>
        <p:spPr>
          <a:xfrm>
            <a:off x="6513549" y="6280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2"/>
          <p:cNvSpPr txBox="1"/>
          <p:nvPr/>
        </p:nvSpPr>
        <p:spPr>
          <a:xfrm>
            <a:off x="762000" y="1371600"/>
            <a:ext cx="751212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JPSS-1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S-NPP VIIRS SDR LUT Comparison: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VIIRS-SDR-EMISSIVE-ER-LUT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4400" dirty="0" smtClean="0">
                <a:solidFill>
                  <a:srgbClr val="0000FF"/>
                </a:solidFill>
              </a:rPr>
              <a:t>           </a:t>
            </a:r>
            <a:r>
              <a:rPr lang="en-US" sz="2200" dirty="0" err="1" smtClean="0">
                <a:solidFill>
                  <a:srgbClr val="0000FF"/>
                </a:solidFill>
              </a:rPr>
              <a:t>Zhuo</a:t>
            </a:r>
            <a:r>
              <a:rPr lang="en-US" sz="2200" dirty="0" smtClean="0">
                <a:solidFill>
                  <a:srgbClr val="0000FF"/>
                </a:solidFill>
              </a:rPr>
              <a:t> (Julie) </a:t>
            </a:r>
            <a:r>
              <a:rPr lang="en-US" sz="2200" dirty="0" smtClean="0">
                <a:solidFill>
                  <a:srgbClr val="0000FF"/>
                </a:solidFill>
              </a:rPr>
              <a:t>Wang</a:t>
            </a:r>
            <a:r>
              <a:rPr lang="en-US" sz="2200" baseline="30000" dirty="0" smtClean="0">
                <a:solidFill>
                  <a:srgbClr val="0000FF"/>
                </a:solidFill>
              </a:rPr>
              <a:t>1,2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and </a:t>
            </a:r>
            <a:r>
              <a:rPr lang="en-US" sz="2200" dirty="0" err="1" smtClean="0">
                <a:solidFill>
                  <a:srgbClr val="0000FF"/>
                </a:solidFill>
              </a:rPr>
              <a:t>Changyong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Cao</a:t>
            </a:r>
            <a:r>
              <a:rPr lang="en-US" sz="2200" baseline="30000" dirty="0" smtClean="0">
                <a:solidFill>
                  <a:srgbClr val="0000FF"/>
                </a:solidFill>
              </a:rPr>
              <a:t>3</a:t>
            </a:r>
            <a:endParaRPr lang="en-US" sz="2200" baseline="30000" dirty="0" smtClean="0">
              <a:solidFill>
                <a:srgbClr val="0000FF"/>
              </a:solidFill>
            </a:endParaRP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1</a:t>
            </a:r>
            <a:r>
              <a:rPr lang="en-US" sz="2000" dirty="0" smtClean="0">
                <a:solidFill>
                  <a:srgbClr val="0000FF"/>
                </a:solidFill>
              </a:rPr>
              <a:t>CICS/ESSIC, University of Maryland, College Park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NOAA/NESDIS/STAR </a:t>
            </a:r>
            <a:r>
              <a:rPr lang="en-US" sz="2000" dirty="0" smtClean="0">
                <a:solidFill>
                  <a:srgbClr val="0000FF"/>
                </a:solidFill>
              </a:rPr>
              <a:t>Affiliate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smtClean="0">
                <a:solidFill>
                  <a:srgbClr val="0000FF"/>
                </a:solidFill>
              </a:rPr>
              <a:t>                           </a:t>
            </a:r>
            <a:r>
              <a:rPr lang="en-US" sz="2000" baseline="30000" smtClean="0">
                <a:solidFill>
                  <a:srgbClr val="0000FF"/>
                </a:solidFill>
              </a:rPr>
              <a:t>3</a:t>
            </a:r>
            <a:r>
              <a:rPr lang="en-US" sz="200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NOAA/NESDIS/STAR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October 6, 2015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38400" y="228600"/>
            <a:ext cx="3344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OBCBB Emissivity LUT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1295401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Names of the compared LUT files:</a:t>
            </a:r>
          </a:p>
          <a:p>
            <a:endParaRPr lang="en-US" sz="2200" dirty="0" smtClean="0"/>
          </a:p>
          <a:p>
            <a:r>
              <a:rPr lang="en-US" sz="2200" dirty="0" smtClean="0"/>
              <a:t>S-NPP: </a:t>
            </a:r>
          </a:p>
          <a:p>
            <a:r>
              <a:rPr lang="en-US" sz="2200" dirty="0" smtClean="0"/>
              <a:t>55142d91-20987-9d9b6c03-b39eba0b.VIIRS-SDR-EMISSIVE-LUT_J01_</a:t>
            </a:r>
            <a:r>
              <a:rPr lang="en-US" sz="2200" dirty="0" smtClean="0">
                <a:solidFill>
                  <a:srgbClr val="0000FF"/>
                </a:solidFill>
              </a:rPr>
              <a:t>20020101010000Z</a:t>
            </a:r>
            <a:r>
              <a:rPr lang="en-US" sz="2200" dirty="0" smtClean="0"/>
              <a:t>_20020101010000Z_ee00000000000000Z_PS-1-D-NPP-1-PE-_adv-_ops_all-_all.bin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JPSS-1:</a:t>
            </a:r>
          </a:p>
          <a:p>
            <a:r>
              <a:rPr lang="en-US" sz="2200" dirty="0" smtClean="0"/>
              <a:t>VIIRS-SDR-EMISSIVE-LUT_j01_</a:t>
            </a:r>
            <a:r>
              <a:rPr lang="en-US" sz="2200" dirty="0" smtClean="0">
                <a:solidFill>
                  <a:srgbClr val="0000FF"/>
                </a:solidFill>
              </a:rPr>
              <a:t>20150724000000Z</a:t>
            </a:r>
            <a:r>
              <a:rPr lang="en-US" sz="2200" dirty="0" smtClean="0"/>
              <a:t>_20150724000000Z_ee00000000000000Z_PS-v1-BE-PE-_all-_dev_all-_all.bin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56382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133600" y="228600"/>
            <a:ext cx="4475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OBCBB Emissivity LUT Format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14400" y="1600200"/>
            <a:ext cx="7551991" cy="3071812"/>
            <a:chOff x="814388" y="2366963"/>
            <a:chExt cx="7551991" cy="307181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4388" y="2366963"/>
              <a:ext cx="7515225" cy="212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2104" y="4419600"/>
              <a:ext cx="753427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2286000" y="228600"/>
            <a:ext cx="4475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OBCBB Emissivity LUT Format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28600"/>
            <a:ext cx="37324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VIIRS SDR Emissivity LUT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2296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S-NPP and JPSS-1 LUT are same.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wordBoundaryPad</a:t>
            </a:r>
            <a:r>
              <a:rPr lang="en-US" sz="2200" dirty="0" smtClean="0"/>
              <a:t>=       0</a:t>
            </a:r>
          </a:p>
          <a:p>
            <a:r>
              <a:rPr lang="en-US" sz="2200" dirty="0" err="1" smtClean="0"/>
              <a:t>SV_DN_first_frame_to_use</a:t>
            </a:r>
            <a:r>
              <a:rPr lang="en-US" sz="2200" dirty="0" smtClean="0"/>
              <a:t>=       0</a:t>
            </a:r>
          </a:p>
          <a:p>
            <a:r>
              <a:rPr lang="en-US" sz="2200" dirty="0" err="1" smtClean="0"/>
              <a:t>SV_DN_number_of_frames_to_use</a:t>
            </a:r>
            <a:r>
              <a:rPr lang="en-US" sz="2200" dirty="0" smtClean="0"/>
              <a:t>=      48</a:t>
            </a:r>
          </a:p>
          <a:p>
            <a:r>
              <a:rPr lang="en-US" sz="2200" dirty="0" err="1" smtClean="0"/>
              <a:t>SV_DN_moon_include_frames</a:t>
            </a:r>
            <a:r>
              <a:rPr lang="en-US" sz="2200" dirty="0" smtClean="0"/>
              <a:t>=25 (Max number of frames in granule                   </a:t>
            </a:r>
          </a:p>
          <a:p>
            <a:r>
              <a:rPr lang="en-US" sz="2200" dirty="0" smtClean="0"/>
              <a:t>                                                               that includes moon view).</a:t>
            </a:r>
          </a:p>
          <a:p>
            <a:r>
              <a:rPr lang="en-US" sz="2200" dirty="0" err="1" smtClean="0"/>
              <a:t>BB_DN_first_frame_to_use</a:t>
            </a:r>
            <a:r>
              <a:rPr lang="en-US" sz="2200" dirty="0" smtClean="0"/>
              <a:t>=       0</a:t>
            </a:r>
          </a:p>
          <a:p>
            <a:r>
              <a:rPr lang="en-US" sz="2200" dirty="0" err="1" smtClean="0"/>
              <a:t>BB_DN_number_of_frames_to_use</a:t>
            </a:r>
            <a:r>
              <a:rPr lang="en-US" sz="2200" dirty="0" smtClean="0"/>
              <a:t>=      48</a:t>
            </a:r>
          </a:p>
          <a:p>
            <a:r>
              <a:rPr lang="en-US" sz="2200" dirty="0" err="1" smtClean="0"/>
              <a:t>T_mit_function_flag</a:t>
            </a:r>
            <a:r>
              <a:rPr lang="en-US" sz="2200" dirty="0" smtClean="0"/>
              <a:t>=           1           1     (Not used in code)</a:t>
            </a:r>
          </a:p>
          <a:p>
            <a:r>
              <a:rPr lang="en-US" sz="2200" dirty="0" err="1" smtClean="0"/>
              <a:t>T_mir_default</a:t>
            </a:r>
            <a:r>
              <a:rPr lang="en-US" sz="2200" dirty="0" smtClean="0"/>
              <a:t>=      265.000                      (Not </a:t>
            </a:r>
            <a:r>
              <a:rPr lang="en-US" sz="2200" smtClean="0"/>
              <a:t>used in code)</a:t>
            </a:r>
            <a:endParaRPr lang="en-US" sz="2200" dirty="0" smtClean="0"/>
          </a:p>
          <a:p>
            <a:r>
              <a:rPr lang="en-US" sz="2200" dirty="0" err="1" smtClean="0"/>
              <a:t>BB_Weight</a:t>
            </a:r>
            <a:r>
              <a:rPr lang="en-US" sz="2200" dirty="0" smtClean="0"/>
              <a:t>=      1.00000      1.00000      1.00000      1.00000      1.00000</a:t>
            </a:r>
          </a:p>
          <a:p>
            <a:r>
              <a:rPr lang="en-US" sz="2200" dirty="0" smtClean="0"/>
              <a:t>                            1.00000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53254</TotalTime>
  <Words>118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zwang</dc:creator>
  <cp:lastModifiedBy>zhuowang</cp:lastModifiedBy>
  <cp:revision>2246</cp:revision>
  <dcterms:created xsi:type="dcterms:W3CDTF">2013-01-24T19:15:13Z</dcterms:created>
  <dcterms:modified xsi:type="dcterms:W3CDTF">2015-10-07T02:05:46Z</dcterms:modified>
</cp:coreProperties>
</file>